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Fira Code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FiraCode-bold.fntdata"/><Relationship Id="rId16" Type="http://schemas.openxmlformats.org/officeDocument/2006/relationships/slide" Target="slides/slide11.xml"/><Relationship Id="rId38" Type="http://schemas.openxmlformats.org/officeDocument/2006/relationships/font" Target="fonts/FiraCode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8880079f2b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8880079f2b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8880079f2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8880079f2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8880079f2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8880079f2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8880079f2b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8880079f2b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8880079f2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8880079f2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880079f2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8880079f2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8880079f2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8880079f2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8880079f2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8880079f2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8880079f2b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8880079f2b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8880079f2b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8880079f2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8880079f2b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8880079f2b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8880079f2b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8880079f2b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8880079f2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8880079f2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8880079f2b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8880079f2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8880079f2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8880079f2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8880079f2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8880079f2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8880079f2b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8880079f2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8880079f2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8880079f2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8880079f2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8880079f2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8880079f2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8880079f2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8880079f2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8880079f2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8880079f2b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8880079f2b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8880079f2b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8880079f2b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8880079f2b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8880079f2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8880079f2b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8880079f2b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8880079f2b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8880079f2b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8880079f2b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8880079f2b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8880079f2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8880079f2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8880079f2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8880079f2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8880079f2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8880079f2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8880079f2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8880079f2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6C7F8E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odbolt.org/z/qbxaM4TYY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odbolt.org/z/exaf63qcj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odbolt.org/z/ab6jrGE9z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godbolt.org/z/14sePjrxE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8174"/>
            <a:ext cx="8839204" cy="3867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2717"/>
            <a:ext cx="8839200" cy="4718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43197"/>
            <a:ext cx="8839200" cy="3857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/>
          <p:nvPr/>
        </p:nvSpPr>
        <p:spPr>
          <a:xfrm>
            <a:off x="3118350" y="2113200"/>
            <a:ext cx="29073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D966"/>
                </a:solidFill>
                <a:latin typeface="Fira Code"/>
                <a:ea typeface="Fira Code"/>
                <a:cs typeface="Fira Code"/>
                <a:sym typeface="Fira Code"/>
              </a:rPr>
              <a:t>Example</a:t>
            </a:r>
            <a:endParaRPr sz="5000">
              <a:solidFill>
                <a:srgbClr val="FFD96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0" name="Google Shape;110;p24"/>
          <p:cNvSpPr txBox="1"/>
          <p:nvPr/>
        </p:nvSpPr>
        <p:spPr>
          <a:xfrm>
            <a:off x="1394400" y="3877575"/>
            <a:ext cx="63552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9FC5E8"/>
                </a:solidFill>
                <a:latin typeface="Fira Code"/>
                <a:ea typeface="Fira Code"/>
                <a:cs typeface="Fira Code"/>
                <a:sym typeface="Fira Cod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https://godbolt.org/z/qbxaM4TYY</a:t>
            </a:r>
            <a:endParaRPr sz="1600">
              <a:solidFill>
                <a:srgbClr val="9FC5E8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2717"/>
            <a:ext cx="8839200" cy="4718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2717"/>
            <a:ext cx="8839200" cy="4718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5913"/>
            <a:ext cx="8839200" cy="451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947" y="152400"/>
            <a:ext cx="766210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98" y="638174"/>
            <a:ext cx="8839204" cy="3867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98" y="528116"/>
            <a:ext cx="8839204" cy="4087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 txBox="1"/>
          <p:nvPr/>
        </p:nvSpPr>
        <p:spPr>
          <a:xfrm>
            <a:off x="3118350" y="2113200"/>
            <a:ext cx="29073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D966"/>
                </a:solidFill>
                <a:latin typeface="Fira Code"/>
                <a:ea typeface="Fira Code"/>
                <a:cs typeface="Fira Code"/>
                <a:sym typeface="Fira Code"/>
              </a:rPr>
              <a:t>Example</a:t>
            </a:r>
            <a:endParaRPr sz="5000">
              <a:solidFill>
                <a:srgbClr val="FFD96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6" name="Google Shape;146;p31"/>
          <p:cNvSpPr txBox="1"/>
          <p:nvPr/>
        </p:nvSpPr>
        <p:spPr>
          <a:xfrm>
            <a:off x="1394400" y="3877575"/>
            <a:ext cx="63552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9FC5E8"/>
                </a:solidFill>
                <a:latin typeface="Fira Code"/>
                <a:ea typeface="Fira Code"/>
                <a:cs typeface="Fira Code"/>
                <a:sym typeface="Fira Cod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https://godbolt.org/z/exaf63qcj</a:t>
            </a:r>
            <a:endParaRPr sz="1600">
              <a:solidFill>
                <a:srgbClr val="9FC5E8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300" y="152400"/>
            <a:ext cx="68674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293" y="152399"/>
            <a:ext cx="663741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959" y="152400"/>
            <a:ext cx="766408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182" y="152400"/>
            <a:ext cx="8639636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182" y="152400"/>
            <a:ext cx="8639636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959" y="152400"/>
            <a:ext cx="766408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7"/>
          <p:cNvSpPr txBox="1"/>
          <p:nvPr/>
        </p:nvSpPr>
        <p:spPr>
          <a:xfrm>
            <a:off x="3118350" y="2113200"/>
            <a:ext cx="29073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D966"/>
                </a:solidFill>
                <a:latin typeface="Fira Code"/>
                <a:ea typeface="Fira Code"/>
                <a:cs typeface="Fira Code"/>
                <a:sym typeface="Fira Code"/>
              </a:rPr>
              <a:t>Example</a:t>
            </a:r>
            <a:endParaRPr sz="5000">
              <a:solidFill>
                <a:srgbClr val="FFD96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7" name="Google Shape;177;p37"/>
          <p:cNvSpPr txBox="1"/>
          <p:nvPr/>
        </p:nvSpPr>
        <p:spPr>
          <a:xfrm>
            <a:off x="1394400" y="3877575"/>
            <a:ext cx="63552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9FC5E8"/>
                </a:solidFill>
                <a:latin typeface="Fira Code"/>
                <a:ea typeface="Fira Code"/>
                <a:cs typeface="Fira Code"/>
                <a:sym typeface="Fira Cod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https://godbolt.org/z/ab6jrGE9z</a:t>
            </a:r>
            <a:endParaRPr sz="1600" u="sng">
              <a:solidFill>
                <a:srgbClr val="9FC5E8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43" y="152400"/>
            <a:ext cx="829491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6207" y="152400"/>
            <a:ext cx="511158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035" y="152400"/>
            <a:ext cx="663593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300" y="152400"/>
            <a:ext cx="68674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151" y="152400"/>
            <a:ext cx="710369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666" y="152400"/>
            <a:ext cx="643066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0" y="152400"/>
            <a:ext cx="622466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4"/>
          <p:cNvSpPr txBox="1"/>
          <p:nvPr/>
        </p:nvSpPr>
        <p:spPr>
          <a:xfrm>
            <a:off x="3118350" y="2113200"/>
            <a:ext cx="29073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D966"/>
                </a:solidFill>
                <a:latin typeface="Fira Code"/>
                <a:ea typeface="Fira Code"/>
                <a:cs typeface="Fira Code"/>
                <a:sym typeface="Fira Code"/>
              </a:rPr>
              <a:t>Example</a:t>
            </a:r>
            <a:endParaRPr sz="5000">
              <a:solidFill>
                <a:srgbClr val="FFD96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3" name="Google Shape;213;p44"/>
          <p:cNvSpPr txBox="1"/>
          <p:nvPr/>
        </p:nvSpPr>
        <p:spPr>
          <a:xfrm>
            <a:off x="1394400" y="3877575"/>
            <a:ext cx="63552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9FC5E8"/>
                </a:solidFill>
                <a:latin typeface="Fira Code"/>
                <a:ea typeface="Fira Code"/>
                <a:cs typeface="Fira Code"/>
                <a:sym typeface="Fira Cod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https://godbolt.org/z/14sePjrxE</a:t>
            </a:r>
            <a:endParaRPr sz="1600" u="sng">
              <a:solidFill>
                <a:srgbClr val="9FC5E8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219" y="152400"/>
            <a:ext cx="795956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/>
        </p:nvSpPr>
        <p:spPr>
          <a:xfrm>
            <a:off x="3118350" y="2113200"/>
            <a:ext cx="29073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D966"/>
                </a:solidFill>
                <a:latin typeface="Fira Code"/>
                <a:ea typeface="Fira Code"/>
                <a:cs typeface="Fira Code"/>
                <a:sym typeface="Fira Code"/>
              </a:rPr>
              <a:t>Example</a:t>
            </a:r>
            <a:endParaRPr sz="5000">
              <a:solidFill>
                <a:srgbClr val="FFD96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43197"/>
            <a:ext cx="8839200" cy="3857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25087"/>
            <a:ext cx="8839200" cy="429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25087"/>
            <a:ext cx="8839200" cy="429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4142"/>
            <a:ext cx="8839200" cy="4075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